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40" y="3638961"/>
            <a:ext cx="15757013" cy="30873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409987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366125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6272425" cy="51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3180" y="1014685"/>
            <a:ext cx="7860805" cy="8093456"/>
            <a:chOff x="8553180" y="1014685"/>
            <a:chExt cx="7860805" cy="8093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3180" y="1014685"/>
              <a:ext cx="7860805" cy="8093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11" y="5142857"/>
            <a:ext cx="7632468" cy="3965284"/>
            <a:chOff x="920711" y="5142857"/>
            <a:chExt cx="7632468" cy="39652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11" y="5142857"/>
              <a:ext cx="7632468" cy="3965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51514" y="580368"/>
              <a:ext cx="411006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2812520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366125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6856520" cy="807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3180" y="1014685"/>
            <a:ext cx="7929008" cy="8093456"/>
            <a:chOff x="8553180" y="1014685"/>
            <a:chExt cx="7929008" cy="8093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3180" y="1014685"/>
              <a:ext cx="7929008" cy="8093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11" y="5216590"/>
            <a:ext cx="7632468" cy="3891551"/>
            <a:chOff x="920711" y="5216590"/>
            <a:chExt cx="7632468" cy="38915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11" y="5216590"/>
              <a:ext cx="7632468" cy="3891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2927501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366125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5351577" cy="4727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5142857"/>
            <a:ext cx="7632468" cy="4036841"/>
            <a:chOff x="920711" y="5142857"/>
            <a:chExt cx="7632468" cy="4036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11" y="5142857"/>
              <a:ext cx="7632468" cy="4036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3180" y="3155453"/>
            <a:ext cx="7620499" cy="2316248"/>
            <a:chOff x="8553180" y="3155453"/>
            <a:chExt cx="7620499" cy="2316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3180" y="3155453"/>
              <a:ext cx="7620499" cy="2316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3180" y="1014685"/>
            <a:ext cx="7692289" cy="2216958"/>
            <a:chOff x="8553180" y="1014685"/>
            <a:chExt cx="7692289" cy="22169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3180" y="1014685"/>
              <a:ext cx="7692289" cy="22169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3180" y="5431148"/>
            <a:ext cx="7620499" cy="2334136"/>
            <a:chOff x="8553180" y="5431148"/>
            <a:chExt cx="7620499" cy="23341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180" y="5431148"/>
              <a:ext cx="7620499" cy="23341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3180" y="7698618"/>
            <a:ext cx="7620499" cy="2115207"/>
            <a:chOff x="8553180" y="7698618"/>
            <a:chExt cx="7620499" cy="21152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3180" y="7698618"/>
              <a:ext cx="7620499" cy="2115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2571282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366125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6288672" cy="777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8249" y="1064459"/>
            <a:ext cx="8193375" cy="8093456"/>
            <a:chOff x="8258249" y="1064459"/>
            <a:chExt cx="8193375" cy="8093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8249" y="1064459"/>
              <a:ext cx="8193375" cy="8093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11" y="5024885"/>
            <a:ext cx="7337538" cy="3921595"/>
            <a:chOff x="920711" y="5024885"/>
            <a:chExt cx="7337538" cy="39215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11" y="5024885"/>
              <a:ext cx="7337538" cy="3921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2943" y="608940"/>
              <a:ext cx="468149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5207720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4573402" cy="1569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839430"/>
            <a:ext cx="5617120" cy="1386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47071" y="1014685"/>
            <a:ext cx="3003896" cy="8582561"/>
            <a:chOff x="13147071" y="1014685"/>
            <a:chExt cx="3003896" cy="85825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7071" y="1014685"/>
              <a:ext cx="3003896" cy="8582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8278" y="1014685"/>
            <a:ext cx="3078994" cy="8582561"/>
            <a:chOff x="9708278" y="1014685"/>
            <a:chExt cx="3078994" cy="85825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8278" y="1014685"/>
              <a:ext cx="3078994" cy="85825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57884" y="6690610"/>
            <a:ext cx="2981633" cy="2268633"/>
            <a:chOff x="5857884" y="6690610"/>
            <a:chExt cx="2981633" cy="22686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7884" y="6690610"/>
              <a:ext cx="2981633" cy="2268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42857" y="6602494"/>
            <a:ext cx="3506634" cy="2444864"/>
            <a:chOff x="2142857" y="6602494"/>
            <a:chExt cx="3506634" cy="24448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2857" y="6602494"/>
              <a:ext cx="3506634" cy="2444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57884" y="7103513"/>
            <a:ext cx="753316" cy="362692"/>
            <a:chOff x="5857884" y="7103513"/>
            <a:chExt cx="753316" cy="362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7884" y="7103513"/>
              <a:ext cx="753316" cy="362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06279" y="7500330"/>
            <a:ext cx="753316" cy="362692"/>
            <a:chOff x="2406279" y="7500330"/>
            <a:chExt cx="753316" cy="3626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6279" y="7500330"/>
              <a:ext cx="753316" cy="36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37" y="4280432"/>
            <a:ext cx="12596347" cy="1803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6" y="625129"/>
            <a:ext cx="353917" cy="8107832"/>
            <a:chOff x="17577186" y="625129"/>
            <a:chExt cx="353917" cy="81078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3068" y="7201167"/>
              <a:ext cx="2776149" cy="4761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5381" y="613383"/>
              <a:ext cx="427279" cy="3800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5156387" cy="481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205530"/>
            <a:ext cx="4957937" cy="8391718"/>
            <a:chOff x="920711" y="1205530"/>
            <a:chExt cx="4957937" cy="8391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205530"/>
              <a:ext cx="4957937" cy="8391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7764" y="1205530"/>
            <a:ext cx="7226518" cy="8294354"/>
            <a:chOff x="6157764" y="1205530"/>
            <a:chExt cx="7226518" cy="8294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7764" y="1205530"/>
              <a:ext cx="7226518" cy="8294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5409" y="7835164"/>
            <a:ext cx="5583977" cy="17078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2952158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229161"/>
            <a:ext cx="5651329" cy="8250115"/>
            <a:chOff x="920711" y="1229161"/>
            <a:chExt cx="5651329" cy="8250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229161"/>
              <a:ext cx="5651329" cy="8250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5266" y="1229161"/>
            <a:ext cx="9522115" cy="4364303"/>
            <a:chOff x="6675266" y="1229161"/>
            <a:chExt cx="9522115" cy="4364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266" y="1229161"/>
              <a:ext cx="9522115" cy="43643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4742" y="6150454"/>
            <a:ext cx="7803029" cy="5650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5111892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252757"/>
            <a:ext cx="9765714" cy="8344491"/>
            <a:chOff x="920711" y="1252757"/>
            <a:chExt cx="9765714" cy="8344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252757"/>
              <a:ext cx="9765714" cy="8344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1110" y="1252757"/>
            <a:ext cx="8351629" cy="8344491"/>
            <a:chOff x="7931110" y="1252757"/>
            <a:chExt cx="8351629" cy="8344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110" y="1252757"/>
              <a:ext cx="8351629" cy="8344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2228" y="8335099"/>
            <a:ext cx="6927566" cy="13526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78434"/>
            <a:ext cx="5111892" cy="490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345509"/>
            <a:ext cx="8820389" cy="4110181"/>
            <a:chOff x="920711" y="1345509"/>
            <a:chExt cx="8820389" cy="4110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345509"/>
              <a:ext cx="8820389" cy="4110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094" y="5614524"/>
            <a:ext cx="6752700" cy="5496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7659" y="1782874"/>
            <a:ext cx="2193460" cy="6533750"/>
            <a:chOff x="2157659" y="1782874"/>
            <a:chExt cx="2193460" cy="6533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4350" y="1689565"/>
              <a:ext cx="620854" cy="104760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4350" y="3105282"/>
              <a:ext cx="706568" cy="10476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4350" y="4520999"/>
              <a:ext cx="716092" cy="104760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350" y="5936717"/>
              <a:ext cx="744664" cy="10476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4350" y="7352434"/>
              <a:ext cx="716092" cy="10475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9501" y="1689986"/>
            <a:ext cx="4109682" cy="1065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9501" y="3105701"/>
            <a:ext cx="2660216" cy="10657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09501" y="4521415"/>
            <a:ext cx="1545082" cy="10657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9501" y="5937139"/>
            <a:ext cx="2717359" cy="1065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9501" y="7352853"/>
            <a:ext cx="2927882" cy="1065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342865" y="8082608"/>
              <a:ext cx="2794317" cy="45834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5422" y="2218635"/>
            <a:ext cx="2369707" cy="142210"/>
            <a:chOff x="3055422" y="2218635"/>
            <a:chExt cx="2369707" cy="1422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5422" y="2218635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191" y="3676628"/>
            <a:ext cx="2369707" cy="142210"/>
            <a:chOff x="3069191" y="3676628"/>
            <a:chExt cx="2369707" cy="142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69191" y="3676628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0660" y="7940897"/>
            <a:ext cx="2369707" cy="142210"/>
            <a:chOff x="3150660" y="7940897"/>
            <a:chExt cx="2369707" cy="1422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0660" y="7940897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5422" y="5134622"/>
            <a:ext cx="2369707" cy="142210"/>
            <a:chOff x="3055422" y="5134622"/>
            <a:chExt cx="2369707" cy="1422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5422" y="5134622"/>
              <a:ext cx="2369707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0660" y="6592615"/>
            <a:ext cx="2369707" cy="142210"/>
            <a:chOff x="3150660" y="6592615"/>
            <a:chExt cx="2369707" cy="14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50660" y="6592615"/>
              <a:ext cx="2369707" cy="14221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97372" y="1949500"/>
            <a:ext cx="4884043" cy="5612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97372" y="6196655"/>
            <a:ext cx="3643490" cy="5612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97335" y="3365212"/>
            <a:ext cx="3288443" cy="5612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97372" y="4874041"/>
            <a:ext cx="4319138" cy="5612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809520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412195"/>
            <a:ext cx="8624279" cy="5429504"/>
            <a:chOff x="920711" y="1412195"/>
            <a:chExt cx="8624279" cy="5429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412195"/>
              <a:ext cx="8624279" cy="5429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93869" y="1489495"/>
            <a:ext cx="8943601" cy="6638026"/>
            <a:chOff x="7193869" y="1489495"/>
            <a:chExt cx="8943601" cy="6638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3869" y="1489495"/>
              <a:ext cx="8943601" cy="66380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094" y="7279086"/>
            <a:ext cx="6447710" cy="9717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51514" y="580368"/>
              <a:ext cx="411006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809520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370208"/>
            <a:ext cx="8013249" cy="6650248"/>
            <a:chOff x="920711" y="1370208"/>
            <a:chExt cx="8013249" cy="6650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370208"/>
              <a:ext cx="8013249" cy="6650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961" y="1385930"/>
            <a:ext cx="7113558" cy="8210508"/>
            <a:chOff x="8933961" y="1385930"/>
            <a:chExt cx="7113558" cy="8210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3961" y="1385930"/>
              <a:ext cx="7113558" cy="8210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229" y="8349846"/>
            <a:ext cx="6722372" cy="13269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809520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5458" y="1454982"/>
            <a:ext cx="10150484" cy="6065649"/>
            <a:chOff x="935458" y="1454982"/>
            <a:chExt cx="10150484" cy="6065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458" y="1454982"/>
              <a:ext cx="10150484" cy="606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4286768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393313"/>
            <a:ext cx="8992792" cy="5848696"/>
            <a:chOff x="920711" y="1393313"/>
            <a:chExt cx="8992792" cy="5848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393313"/>
              <a:ext cx="8992792" cy="5848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93869" y="1393313"/>
            <a:ext cx="8686521" cy="7453753"/>
            <a:chOff x="7193869" y="1393313"/>
            <a:chExt cx="8686521" cy="7453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3869" y="1393313"/>
              <a:ext cx="8686521" cy="7453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094" y="7600474"/>
            <a:ext cx="7361086" cy="13237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2943" y="608940"/>
              <a:ext cx="468149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6726387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376224"/>
            <a:ext cx="8222146" cy="8330028"/>
            <a:chOff x="920711" y="1376224"/>
            <a:chExt cx="8222146" cy="8330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376224"/>
              <a:ext cx="8222146" cy="83300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4318" y="1374606"/>
            <a:ext cx="5793739" cy="5650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6755" y="8060959"/>
              <a:ext cx="2776149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4732834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1321192"/>
            <a:ext cx="9190735" cy="6551300"/>
            <a:chOff x="920711" y="1321192"/>
            <a:chExt cx="9190735" cy="65513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1321192"/>
              <a:ext cx="9190735" cy="6551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3954" y="1321192"/>
            <a:ext cx="7897196" cy="8037689"/>
            <a:chOff x="7993954" y="1321192"/>
            <a:chExt cx="7897196" cy="80376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954" y="1321192"/>
              <a:ext cx="7897196" cy="80376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094" y="8380739"/>
            <a:ext cx="4825240" cy="565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37" y="4280432"/>
            <a:ext cx="9164233" cy="1793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4541" y="2822958"/>
            <a:ext cx="6171429" cy="6171429"/>
            <a:chOff x="5354541" y="2822958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4541" y="282295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44027" y="8086878"/>
              <a:ext cx="2804796" cy="4602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767519" cy="527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8572" y="548941"/>
            <a:ext cx="3453758" cy="506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0622" y="900402"/>
            <a:ext cx="9983246" cy="13584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93973" y="1858247"/>
            <a:ext cx="8698268" cy="6019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9509" y="2600476"/>
            <a:ext cx="4575481" cy="32937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59509" y="5862959"/>
            <a:ext cx="3918338" cy="3293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8151" y="2600476"/>
            <a:ext cx="4072024" cy="3293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42897" y="5862959"/>
            <a:ext cx="3534234" cy="32937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04763" y="9213430"/>
            <a:ext cx="6789987" cy="472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2173" y="4385806"/>
            <a:ext cx="4883295" cy="5211442"/>
            <a:chOff x="11382173" y="4385806"/>
            <a:chExt cx="4883295" cy="52114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2173" y="4385806"/>
              <a:ext cx="4883295" cy="52114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9813" y="625134"/>
            <a:ext cx="368664" cy="8971304"/>
            <a:chOff x="17569813" y="625134"/>
            <a:chExt cx="368664" cy="8971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44027" y="8086878"/>
              <a:ext cx="2804796" cy="4602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08" y="541322"/>
            <a:ext cx="767519" cy="527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8572" y="548941"/>
            <a:ext cx="3453758" cy="506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0622" y="1362622"/>
            <a:ext cx="13068598" cy="13584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812" y="2948744"/>
            <a:ext cx="14466890" cy="531384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37" y="4280432"/>
            <a:ext cx="12862242" cy="1793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37" y="4280432"/>
            <a:ext cx="11211242" cy="1793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9813" y="625134"/>
            <a:ext cx="368664" cy="8972114"/>
            <a:chOff x="17569813" y="625134"/>
            <a:chExt cx="368664" cy="8972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6865" y="8071660"/>
              <a:ext cx="2795930" cy="4834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1586" y="1981281"/>
            <a:ext cx="13668310" cy="68493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4998" y="541322"/>
            <a:ext cx="1336862" cy="5281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50737" y="8074736"/>
              <a:ext cx="2778572" cy="45834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51514" y="580368"/>
              <a:ext cx="411006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808" y="541322"/>
            <a:ext cx="1340681" cy="6105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238" y="1314289"/>
            <a:ext cx="9245846" cy="1445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521" y="4027022"/>
            <a:ext cx="3192025" cy="3192025"/>
            <a:chOff x="844521" y="4027022"/>
            <a:chExt cx="3192025" cy="31920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1" y="4027022"/>
              <a:ext cx="3192025" cy="3192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1863" y="4027022"/>
            <a:ext cx="3192025" cy="3192025"/>
            <a:chOff x="4841863" y="4027022"/>
            <a:chExt cx="3192025" cy="31920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863" y="4027022"/>
              <a:ext cx="3192025" cy="31920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9204" y="4027022"/>
            <a:ext cx="3192025" cy="3192025"/>
            <a:chOff x="8839204" y="4027022"/>
            <a:chExt cx="3192025" cy="3192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9204" y="4027022"/>
              <a:ext cx="3192025" cy="3192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6546" y="4027022"/>
            <a:ext cx="3192025" cy="3192025"/>
            <a:chOff x="12836546" y="4027022"/>
            <a:chExt cx="3192025" cy="31920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6546" y="4027022"/>
              <a:ext cx="3192025" cy="31920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097" y="7653687"/>
            <a:ext cx="2296271" cy="6310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7144" y="7683173"/>
            <a:ext cx="2277376" cy="6310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5868" y="7683173"/>
            <a:ext cx="2286899" cy="6310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83239" y="7721268"/>
            <a:ext cx="2320004" cy="6704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52" y="4470512"/>
            <a:ext cx="4439007" cy="1651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5755" y="5036267"/>
            <a:ext cx="6906626" cy="6906626"/>
            <a:chOff x="9445755" y="5036267"/>
            <a:chExt cx="6906626" cy="6906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5755" y="5036267"/>
              <a:ext cx="6906626" cy="69066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98" y="541322"/>
            <a:ext cx="2041376" cy="6105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8572" y="585807"/>
            <a:ext cx="3936015" cy="5062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3336" y="2152384"/>
            <a:ext cx="12640113" cy="13083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525" y="3570611"/>
            <a:ext cx="11288290" cy="7152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5715" y="4655191"/>
            <a:ext cx="13878901" cy="3914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96037" y="800867"/>
            <a:ext cx="353923" cy="8971302"/>
            <a:chOff x="17496037" y="800867"/>
            <a:chExt cx="353923" cy="89713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6252034" y="8250267"/>
              <a:ext cx="2795930" cy="47611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7441800" y="784673"/>
              <a:ext cx="468149" cy="424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5755" y="5036267"/>
            <a:ext cx="6906626" cy="6906626"/>
            <a:chOff x="9445755" y="5036267"/>
            <a:chExt cx="6906626" cy="6906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5755" y="5036267"/>
              <a:ext cx="6906626" cy="69066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96037" y="800867"/>
            <a:ext cx="353923" cy="8971302"/>
            <a:chOff x="17496037" y="800867"/>
            <a:chExt cx="353923" cy="8971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252034" y="8250267"/>
              <a:ext cx="2795930" cy="47611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46562" y="779911"/>
              <a:ext cx="458625" cy="424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570" y="2586102"/>
            <a:ext cx="3471718" cy="6792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570" y="5229778"/>
            <a:ext cx="5043547" cy="7238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094" y="6050366"/>
            <a:ext cx="11718119" cy="21143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094" y="3479998"/>
            <a:ext cx="10291766" cy="9717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998" y="541322"/>
            <a:ext cx="2041376" cy="6105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8572" y="585807"/>
            <a:ext cx="3936015" cy="5062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1337" y="4280432"/>
            <a:ext cx="12218585" cy="1803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16" y="745252"/>
            <a:ext cx="1783681" cy="5255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87" y="1260034"/>
            <a:ext cx="1555290" cy="757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0241" y="8173406"/>
            <a:ext cx="1254933" cy="1254933"/>
            <a:chOff x="16020241" y="8173406"/>
            <a:chExt cx="1254933" cy="1254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0241" y="8173406"/>
              <a:ext cx="1254933" cy="1254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2360" y="7715525"/>
            <a:ext cx="1085347" cy="1085347"/>
            <a:chOff x="15562360" y="7715525"/>
            <a:chExt cx="1085347" cy="1085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2360" y="7715525"/>
              <a:ext cx="1085347" cy="1085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8721" y="7667665"/>
            <a:ext cx="657194" cy="799750"/>
            <a:chOff x="16588721" y="7667665"/>
            <a:chExt cx="657194" cy="799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8721" y="7667665"/>
              <a:ext cx="657194" cy="799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2467" y="599416"/>
              <a:ext cx="449101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295015" cy="476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711" y="5265001"/>
            <a:ext cx="6859340" cy="4250316"/>
            <a:chOff x="920711" y="5265001"/>
            <a:chExt cx="6859340" cy="4250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11" y="5265001"/>
              <a:ext cx="6859340" cy="4250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0052" y="1014685"/>
            <a:ext cx="8310443" cy="8500632"/>
            <a:chOff x="7780052" y="1014685"/>
            <a:chExt cx="8310443" cy="85006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0052" y="1014685"/>
              <a:ext cx="8310443" cy="85006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4435" y="2109345"/>
            <a:ext cx="5366125" cy="11550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617" y="3382286"/>
            <a:ext cx="6519777" cy="472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85808"/>
            <a:ext cx="3295015" cy="476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366125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6374034" cy="754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5533" y="1014685"/>
            <a:ext cx="7981541" cy="8582561"/>
            <a:chOff x="8175533" y="1014685"/>
            <a:chExt cx="7981541" cy="85825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533" y="1014685"/>
              <a:ext cx="7981541" cy="8582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11" y="5574194"/>
            <a:ext cx="7037199" cy="3822301"/>
            <a:chOff x="920711" y="5574194"/>
            <a:chExt cx="7037199" cy="3822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11" y="5574194"/>
              <a:ext cx="7037199" cy="3822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7180" y="625134"/>
            <a:ext cx="353923" cy="8971302"/>
            <a:chOff x="17577180" y="625134"/>
            <a:chExt cx="353923" cy="8971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1849" y="8081593"/>
              <a:ext cx="2794317" cy="460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7705" y="604178"/>
              <a:ext cx="458625" cy="424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98" y="541322"/>
            <a:ext cx="1308290" cy="528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4763" y="578434"/>
            <a:ext cx="4221739" cy="4908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435" y="2109342"/>
            <a:ext cx="5815592" cy="1155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17" y="3382287"/>
            <a:ext cx="6307263" cy="777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4516" y="1014685"/>
            <a:ext cx="7564291" cy="8582561"/>
            <a:chOff x="8464516" y="1014685"/>
            <a:chExt cx="7564291" cy="85825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4516" y="1014685"/>
              <a:ext cx="7564291" cy="8582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11" y="5419355"/>
            <a:ext cx="7367031" cy="4089819"/>
            <a:chOff x="920711" y="5419355"/>
            <a:chExt cx="7367031" cy="4089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11" y="5419355"/>
              <a:ext cx="7367031" cy="4089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2022-11-11T13:02:35Z</dcterms:created>
  <dcterms:modified xsi:type="dcterms:W3CDTF">2022-11-11T13:02:35Z</dcterms:modified>
</cp:coreProperties>
</file>